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2FF4EE8-2CF1-5742-84AD-71A14101D2A5}" type="datetimeFigureOut">
              <a:rPr lang="en-US" smtClean="0"/>
              <a:t>11/04/2013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69E6368C-8916-2441-864F-6A3AD3B100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Diagnosing Abnormality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8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Diagnosing </a:t>
            </a:r>
            <a:r>
              <a:rPr lang="en-US" dirty="0"/>
              <a:t>M</a:t>
            </a:r>
            <a:r>
              <a:rPr lang="en-US" dirty="0" smtClean="0"/>
              <a:t>ental </a:t>
            </a:r>
            <a:r>
              <a:rPr lang="en-US" dirty="0"/>
              <a:t>I</a:t>
            </a:r>
            <a:r>
              <a:rPr lang="en-US" dirty="0" smtClean="0"/>
              <a:t>llnesses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model: rooted in a view that abnormal behavior stems from one’s physiology (for example, problems with neurotransmission). </a:t>
            </a:r>
          </a:p>
          <a:p>
            <a:r>
              <a:rPr lang="en-US" dirty="0" smtClean="0"/>
              <a:t>Problem is that this model is often influenced by social factors. </a:t>
            </a:r>
          </a:p>
          <a:p>
            <a:r>
              <a:rPr lang="en-US" dirty="0" smtClean="0"/>
              <a:t>In the last century, women who were pregnant without being married could be admitted into an asylum.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889500"/>
            <a:ext cx="2558051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Bidirectional Ambiguity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is the cause: is it biology that causes mental illness or mental illness that cause changes in biology?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0" y="2857500"/>
            <a:ext cx="3577168" cy="357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5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and Statistical Manual of Mental Disorders (DSM-IV)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79638"/>
            <a:ext cx="7313613" cy="405606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Handbook </a:t>
            </a:r>
            <a:r>
              <a:rPr lang="en-US" dirty="0" smtClean="0"/>
              <a:t>used by psychiatrists in the US to identify and classify symptoms of mental illnesses. </a:t>
            </a:r>
          </a:p>
          <a:p>
            <a:pPr marL="0" indent="0">
              <a:buNone/>
            </a:pPr>
            <a:r>
              <a:rPr lang="en-US" dirty="0" smtClean="0"/>
              <a:t>Based on a person’s medical and clinical conditions, psychosocial stressors, and the extent to which a person’s mental state interferes with his or her daily life. </a:t>
            </a:r>
          </a:p>
        </p:txBody>
      </p:sp>
    </p:spTree>
    <p:extLst>
      <p:ext uri="{BB962C8B-B14F-4D97-AF65-F5344CB8AC3E}">
        <p14:creationId xmlns:p14="http://schemas.microsoft.com/office/powerpoint/2010/main" val="1663224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someone diagnosed with a mental illness by a psychiatrist?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Structured Clinical Interview for DSM-IV (SCID): Psychiatrist primarily rely on patient’s subjective </a:t>
            </a:r>
            <a:r>
              <a:rPr lang="en-US" dirty="0" err="1" smtClean="0"/>
              <a:t>descripton</a:t>
            </a:r>
            <a:r>
              <a:rPr lang="en-US" dirty="0" smtClean="0"/>
              <a:t> of the problem. </a:t>
            </a:r>
          </a:p>
          <a:p>
            <a:r>
              <a:rPr lang="en-US" dirty="0" smtClean="0"/>
              <a:t>Medical exams, brain scans, observations, and psychological tests may all be made for further information.  </a:t>
            </a:r>
          </a:p>
        </p:txBody>
      </p:sp>
    </p:spTree>
    <p:extLst>
      <p:ext uri="{BB962C8B-B14F-4D97-AF65-F5344CB8AC3E}">
        <p14:creationId xmlns:p14="http://schemas.microsoft.com/office/powerpoint/2010/main" val="1239518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2008</TotalTime>
  <Words>192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Inkwell</vt:lpstr>
      <vt:lpstr>Diagnosing Abnormality</vt:lpstr>
      <vt:lpstr>Diagnosing Mental Illnesses</vt:lpstr>
      <vt:lpstr>Bidirectional Ambiguity</vt:lpstr>
      <vt:lpstr>Diagnostic and Statistical Manual of Mental Disorders (DSM-IV)</vt:lpstr>
      <vt:lpstr>How is someone diagnosed with a mental illness by a psychiatrist?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Diagnosing Abnormality</dc:title>
  <dc:creator>Microsoft Office User</dc:creator>
  <cp:lastModifiedBy>Microsoft Office User</cp:lastModifiedBy>
  <cp:revision>5</cp:revision>
  <dcterms:created xsi:type="dcterms:W3CDTF">2013-04-09T11:19:01Z</dcterms:created>
  <dcterms:modified xsi:type="dcterms:W3CDTF">2013-04-12T15:58:21Z</dcterms:modified>
</cp:coreProperties>
</file>